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58" r:id="rId5"/>
    <p:sldId id="654" r:id="rId6"/>
    <p:sldId id="655" r:id="rId7"/>
    <p:sldId id="656" r:id="rId8"/>
    <p:sldId id="657" r:id="rId9"/>
  </p:sldIdLst>
  <p:sldSz cx="12192000" cy="6858000"/>
  <p:notesSz cx="7053263" cy="9356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D00"/>
    <a:srgbClr val="2F2984"/>
    <a:srgbClr val="4F2984"/>
    <a:srgbClr val="FF00FF"/>
    <a:srgbClr val="F2A10E"/>
    <a:srgbClr val="000000"/>
    <a:srgbClr val="C96009"/>
    <a:srgbClr val="4F73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E04B94-0870-4ADB-A353-6D3BFDE12F11}" v="63" dt="2024-04-16T21:31:56.4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16" autoAdjust="0"/>
    <p:restoredTop sz="94660"/>
  </p:normalViewPr>
  <p:slideViewPr>
    <p:cSldViewPr snapToGrid="0">
      <p:cViewPr varScale="1">
        <p:scale>
          <a:sx n="82" d="100"/>
          <a:sy n="82" d="100"/>
        </p:scale>
        <p:origin x="1018" y="3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son, Cole (clwilson47)" userId="b5b457a4-735a-4519-85b7-bab8b50fa581" providerId="ADAL" clId="{24E04B94-0870-4ADB-A353-6D3BFDE12F11}"/>
    <pc:docChg chg="undo redo custSel addSld modSld">
      <pc:chgData name="Wilson, Cole (clwilson47)" userId="b5b457a4-735a-4519-85b7-bab8b50fa581" providerId="ADAL" clId="{24E04B94-0870-4ADB-A353-6D3BFDE12F11}" dt="2024-04-16T21:38:17.768" v="641" actId="14100"/>
      <pc:docMkLst>
        <pc:docMk/>
      </pc:docMkLst>
      <pc:sldChg chg="addSp delSp modSp mod">
        <pc:chgData name="Wilson, Cole (clwilson47)" userId="b5b457a4-735a-4519-85b7-bab8b50fa581" providerId="ADAL" clId="{24E04B94-0870-4ADB-A353-6D3BFDE12F11}" dt="2024-04-16T21:35:15.407" v="485" actId="20577"/>
        <pc:sldMkLst>
          <pc:docMk/>
          <pc:sldMk cId="3076121836" sldId="654"/>
        </pc:sldMkLst>
        <pc:spChg chg="mod">
          <ac:chgData name="Wilson, Cole (clwilson47)" userId="b5b457a4-735a-4519-85b7-bab8b50fa581" providerId="ADAL" clId="{24E04B94-0870-4ADB-A353-6D3BFDE12F11}" dt="2024-04-16T21:35:01.691" v="446" actId="20577"/>
          <ac:spMkLst>
            <pc:docMk/>
            <pc:sldMk cId="3076121836" sldId="654"/>
            <ac:spMk id="2" creationId="{73A79A78-F5BF-4D0D-A051-228D96657935}"/>
          </ac:spMkLst>
        </pc:spChg>
        <pc:spChg chg="mod">
          <ac:chgData name="Wilson, Cole (clwilson47)" userId="b5b457a4-735a-4519-85b7-bab8b50fa581" providerId="ADAL" clId="{24E04B94-0870-4ADB-A353-6D3BFDE12F11}" dt="2024-04-16T21:35:15.407" v="485" actId="20577"/>
          <ac:spMkLst>
            <pc:docMk/>
            <pc:sldMk cId="3076121836" sldId="654"/>
            <ac:spMk id="3" creationId="{D6D0D9B9-BC3B-4956-BC58-B612C3737952}"/>
          </ac:spMkLst>
        </pc:spChg>
        <pc:spChg chg="add del mod">
          <ac:chgData name="Wilson, Cole (clwilson47)" userId="b5b457a4-735a-4519-85b7-bab8b50fa581" providerId="ADAL" clId="{24E04B94-0870-4ADB-A353-6D3BFDE12F11}" dt="2024-04-16T21:15:21.613" v="10" actId="478"/>
          <ac:spMkLst>
            <pc:docMk/>
            <pc:sldMk cId="3076121836" sldId="654"/>
            <ac:spMk id="4" creationId="{2AC2B430-4901-FBAE-307D-7B0406AEF816}"/>
          </ac:spMkLst>
        </pc:spChg>
        <pc:spChg chg="add del">
          <ac:chgData name="Wilson, Cole (clwilson47)" userId="b5b457a4-735a-4519-85b7-bab8b50fa581" providerId="ADAL" clId="{24E04B94-0870-4ADB-A353-6D3BFDE12F11}" dt="2024-04-16T21:15:24.303" v="12" actId="478"/>
          <ac:spMkLst>
            <pc:docMk/>
            <pc:sldMk cId="3076121836" sldId="654"/>
            <ac:spMk id="6" creationId="{08D65770-9281-8DA7-4E83-D091EDF5CA3A}"/>
          </ac:spMkLst>
        </pc:spChg>
        <pc:picChg chg="add mod">
          <ac:chgData name="Wilson, Cole (clwilson47)" userId="b5b457a4-735a-4519-85b7-bab8b50fa581" providerId="ADAL" clId="{24E04B94-0870-4ADB-A353-6D3BFDE12F11}" dt="2024-04-16T21:16:18.576" v="16" actId="14100"/>
          <ac:picMkLst>
            <pc:docMk/>
            <pc:sldMk cId="3076121836" sldId="654"/>
            <ac:picMk id="8" creationId="{1F14F17D-C3E1-37CD-7164-C7E4E01DB58A}"/>
          </ac:picMkLst>
        </pc:picChg>
      </pc:sldChg>
      <pc:sldChg chg="addSp modSp mod">
        <pc:chgData name="Wilson, Cole (clwilson47)" userId="b5b457a4-735a-4519-85b7-bab8b50fa581" providerId="ADAL" clId="{24E04B94-0870-4ADB-A353-6D3BFDE12F11}" dt="2024-04-16T21:35:36.472" v="533" actId="20577"/>
        <pc:sldMkLst>
          <pc:docMk/>
          <pc:sldMk cId="3431462704" sldId="655"/>
        </pc:sldMkLst>
        <pc:spChg chg="mod">
          <ac:chgData name="Wilson, Cole (clwilson47)" userId="b5b457a4-735a-4519-85b7-bab8b50fa581" providerId="ADAL" clId="{24E04B94-0870-4ADB-A353-6D3BFDE12F11}" dt="2024-04-16T21:34:45.361" v="413" actId="20577"/>
          <ac:spMkLst>
            <pc:docMk/>
            <pc:sldMk cId="3431462704" sldId="655"/>
            <ac:spMk id="2" creationId="{73A79A78-F5BF-4D0D-A051-228D96657935}"/>
          </ac:spMkLst>
        </pc:spChg>
        <pc:spChg chg="mod">
          <ac:chgData name="Wilson, Cole (clwilson47)" userId="b5b457a4-735a-4519-85b7-bab8b50fa581" providerId="ADAL" clId="{24E04B94-0870-4ADB-A353-6D3BFDE12F11}" dt="2024-04-16T21:35:36.472" v="533" actId="20577"/>
          <ac:spMkLst>
            <pc:docMk/>
            <pc:sldMk cId="3431462704" sldId="655"/>
            <ac:spMk id="3" creationId="{D6D0D9B9-BC3B-4956-BC58-B612C3737952}"/>
          </ac:spMkLst>
        </pc:spChg>
        <pc:picChg chg="add mod modCrop">
          <ac:chgData name="Wilson, Cole (clwilson47)" userId="b5b457a4-735a-4519-85b7-bab8b50fa581" providerId="ADAL" clId="{24E04B94-0870-4ADB-A353-6D3BFDE12F11}" dt="2024-04-16T21:20:29.337" v="25" actId="1076"/>
          <ac:picMkLst>
            <pc:docMk/>
            <pc:sldMk cId="3431462704" sldId="655"/>
            <ac:picMk id="6" creationId="{2494BD12-BA97-CCF2-398A-430A90AD1AFD}"/>
          </ac:picMkLst>
        </pc:picChg>
        <pc:picChg chg="add mod modCrop">
          <ac:chgData name="Wilson, Cole (clwilson47)" userId="b5b457a4-735a-4519-85b7-bab8b50fa581" providerId="ADAL" clId="{24E04B94-0870-4ADB-A353-6D3BFDE12F11}" dt="2024-04-16T21:20:31.531" v="26" actId="1076"/>
          <ac:picMkLst>
            <pc:docMk/>
            <pc:sldMk cId="3431462704" sldId="655"/>
            <ac:picMk id="8" creationId="{5135185C-1817-C02D-5241-034CAF557706}"/>
          </ac:picMkLst>
        </pc:picChg>
      </pc:sldChg>
      <pc:sldChg chg="addSp delSp modSp mod">
        <pc:chgData name="Wilson, Cole (clwilson47)" userId="b5b457a4-735a-4519-85b7-bab8b50fa581" providerId="ADAL" clId="{24E04B94-0870-4ADB-A353-6D3BFDE12F11}" dt="2024-04-16T21:38:17.768" v="641" actId="14100"/>
        <pc:sldMkLst>
          <pc:docMk/>
          <pc:sldMk cId="3657127698" sldId="656"/>
        </pc:sldMkLst>
        <pc:spChg chg="mod">
          <ac:chgData name="Wilson, Cole (clwilson47)" userId="b5b457a4-735a-4519-85b7-bab8b50fa581" providerId="ADAL" clId="{24E04B94-0870-4ADB-A353-6D3BFDE12F11}" dt="2024-04-16T21:34:34.240" v="395" actId="20577"/>
          <ac:spMkLst>
            <pc:docMk/>
            <pc:sldMk cId="3657127698" sldId="656"/>
            <ac:spMk id="2" creationId="{73A79A78-F5BF-4D0D-A051-228D96657935}"/>
          </ac:spMkLst>
        </pc:spChg>
        <pc:spChg chg="mod">
          <ac:chgData name="Wilson, Cole (clwilson47)" userId="b5b457a4-735a-4519-85b7-bab8b50fa581" providerId="ADAL" clId="{24E04B94-0870-4ADB-A353-6D3BFDE12F11}" dt="2024-04-16T21:38:07.869" v="638" actId="1076"/>
          <ac:spMkLst>
            <pc:docMk/>
            <pc:sldMk cId="3657127698" sldId="656"/>
            <ac:spMk id="4" creationId="{E2685159-4E16-B1D0-3487-EB163E167E07}"/>
          </ac:spMkLst>
        </pc:spChg>
        <pc:picChg chg="add del mod modCrop">
          <ac:chgData name="Wilson, Cole (clwilson47)" userId="b5b457a4-735a-4519-85b7-bab8b50fa581" providerId="ADAL" clId="{24E04B94-0870-4ADB-A353-6D3BFDE12F11}" dt="2024-04-16T21:14:27.276" v="7" actId="478"/>
          <ac:picMkLst>
            <pc:docMk/>
            <pc:sldMk cId="3657127698" sldId="656"/>
            <ac:picMk id="6" creationId="{9A30A0B2-810D-19F0-39EC-EC63DF481A45}"/>
          </ac:picMkLst>
        </pc:picChg>
        <pc:picChg chg="add del mod modCrop">
          <ac:chgData name="Wilson, Cole (clwilson47)" userId="b5b457a4-735a-4519-85b7-bab8b50fa581" providerId="ADAL" clId="{24E04B94-0870-4ADB-A353-6D3BFDE12F11}" dt="2024-04-16T21:24:26.894" v="65" actId="478"/>
          <ac:picMkLst>
            <pc:docMk/>
            <pc:sldMk cId="3657127698" sldId="656"/>
            <ac:picMk id="8" creationId="{2200A6FD-BA05-5133-2826-410C05E25FC0}"/>
          </ac:picMkLst>
        </pc:picChg>
        <pc:picChg chg="add del">
          <ac:chgData name="Wilson, Cole (clwilson47)" userId="b5b457a4-735a-4519-85b7-bab8b50fa581" providerId="ADAL" clId="{24E04B94-0870-4ADB-A353-6D3BFDE12F11}" dt="2024-04-16T21:24:29.368" v="67" actId="478"/>
          <ac:picMkLst>
            <pc:docMk/>
            <pc:sldMk cId="3657127698" sldId="656"/>
            <ac:picMk id="10" creationId="{ACFA0349-1BEB-08EB-4238-AC5BAA61B212}"/>
          </ac:picMkLst>
        </pc:picChg>
        <pc:picChg chg="add mod modCrop">
          <ac:chgData name="Wilson, Cole (clwilson47)" userId="b5b457a4-735a-4519-85b7-bab8b50fa581" providerId="ADAL" clId="{24E04B94-0870-4ADB-A353-6D3BFDE12F11}" dt="2024-04-16T21:38:14.529" v="640" actId="1076"/>
          <ac:picMkLst>
            <pc:docMk/>
            <pc:sldMk cId="3657127698" sldId="656"/>
            <ac:picMk id="12" creationId="{BD761930-07D2-1575-E53A-1F222345F7E9}"/>
          </ac:picMkLst>
        </pc:picChg>
        <pc:picChg chg="add del mod modCrop">
          <ac:chgData name="Wilson, Cole (clwilson47)" userId="b5b457a4-735a-4519-85b7-bab8b50fa581" providerId="ADAL" clId="{24E04B94-0870-4ADB-A353-6D3BFDE12F11}" dt="2024-04-16T21:31:55.792" v="342" actId="478"/>
          <ac:picMkLst>
            <pc:docMk/>
            <pc:sldMk cId="3657127698" sldId="656"/>
            <ac:picMk id="14" creationId="{1318D75C-D0E7-FE03-64D2-E87B87F284E7}"/>
          </ac:picMkLst>
        </pc:picChg>
        <pc:picChg chg="add mod">
          <ac:chgData name="Wilson, Cole (clwilson47)" userId="b5b457a4-735a-4519-85b7-bab8b50fa581" providerId="ADAL" clId="{24E04B94-0870-4ADB-A353-6D3BFDE12F11}" dt="2024-04-16T21:32:02.108" v="345" actId="1076"/>
          <ac:picMkLst>
            <pc:docMk/>
            <pc:sldMk cId="3657127698" sldId="656"/>
            <ac:picMk id="15" creationId="{75D333AD-F2B3-23B2-C692-F8380DCB2222}"/>
          </ac:picMkLst>
        </pc:picChg>
        <pc:cxnChg chg="add mod">
          <ac:chgData name="Wilson, Cole (clwilson47)" userId="b5b457a4-735a-4519-85b7-bab8b50fa581" providerId="ADAL" clId="{24E04B94-0870-4ADB-A353-6D3BFDE12F11}" dt="2024-04-16T21:38:17.768" v="641" actId="14100"/>
          <ac:cxnSpMkLst>
            <pc:docMk/>
            <pc:sldMk cId="3657127698" sldId="656"/>
            <ac:cxnSpMk id="17" creationId="{83DB724F-95D9-E60E-2DBB-2AD83E6095CB}"/>
          </ac:cxnSpMkLst>
        </pc:cxnChg>
      </pc:sldChg>
      <pc:sldChg chg="addSp delSp modSp new mod">
        <pc:chgData name="Wilson, Cole (clwilson47)" userId="b5b457a4-735a-4519-85b7-bab8b50fa581" providerId="ADAL" clId="{24E04B94-0870-4ADB-A353-6D3BFDE12F11}" dt="2024-04-16T21:34:05.940" v="354" actId="478"/>
        <pc:sldMkLst>
          <pc:docMk/>
          <pc:sldMk cId="2908390376" sldId="657"/>
        </pc:sldMkLst>
        <pc:spChg chg="mod">
          <ac:chgData name="Wilson, Cole (clwilson47)" userId="b5b457a4-735a-4519-85b7-bab8b50fa581" providerId="ADAL" clId="{24E04B94-0870-4ADB-A353-6D3BFDE12F11}" dt="2024-04-16T21:30:44.823" v="327" actId="20577"/>
          <ac:spMkLst>
            <pc:docMk/>
            <pc:sldMk cId="2908390376" sldId="657"/>
            <ac:spMk id="2" creationId="{49A27022-635D-754C-E67E-01BBAD505D2E}"/>
          </ac:spMkLst>
        </pc:spChg>
        <pc:spChg chg="del mod">
          <ac:chgData name="Wilson, Cole (clwilson47)" userId="b5b457a4-735a-4519-85b7-bab8b50fa581" providerId="ADAL" clId="{24E04B94-0870-4ADB-A353-6D3BFDE12F11}" dt="2024-04-16T21:30:48.562" v="328" actId="478"/>
          <ac:spMkLst>
            <pc:docMk/>
            <pc:sldMk cId="2908390376" sldId="657"/>
            <ac:spMk id="3" creationId="{07DFA3E8-5BE5-4CF4-CDFA-DD057A501247}"/>
          </ac:spMkLst>
        </pc:spChg>
        <pc:spChg chg="del mod">
          <ac:chgData name="Wilson, Cole (clwilson47)" userId="b5b457a4-735a-4519-85b7-bab8b50fa581" providerId="ADAL" clId="{24E04B94-0870-4ADB-A353-6D3BFDE12F11}" dt="2024-04-16T21:31:03.168" v="332" actId="478"/>
          <ac:spMkLst>
            <pc:docMk/>
            <pc:sldMk cId="2908390376" sldId="657"/>
            <ac:spMk id="4" creationId="{660690EF-07A6-C2AB-D55F-8B08AEA60389}"/>
          </ac:spMkLst>
        </pc:spChg>
        <pc:picChg chg="add del mod modCrop">
          <ac:chgData name="Wilson, Cole (clwilson47)" userId="b5b457a4-735a-4519-85b7-bab8b50fa581" providerId="ADAL" clId="{24E04B94-0870-4ADB-A353-6D3BFDE12F11}" dt="2024-04-16T21:34:05.940" v="354" actId="478"/>
          <ac:picMkLst>
            <pc:docMk/>
            <pc:sldMk cId="2908390376" sldId="657"/>
            <ac:picMk id="6" creationId="{D42AE117-39BA-176A-82AC-91A7E8EEF34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95217" y="0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/>
          <a:lstStyle>
            <a:lvl1pPr algn="r">
              <a:defRPr sz="1200"/>
            </a:lvl1pPr>
          </a:lstStyle>
          <a:p>
            <a:fld id="{C4D7F1F4-8A0E-4A45-82EE-59C3FBC7CCF6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87265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95217" y="8887265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 anchor="b"/>
          <a:lstStyle>
            <a:lvl1pPr algn="r">
              <a:defRPr sz="1200"/>
            </a:lvl1pPr>
          </a:lstStyle>
          <a:p>
            <a:fld id="{7DE31115-90D3-48F9-B25E-A41BC240D5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3416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95217" y="0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/>
          <a:lstStyle>
            <a:lvl1pPr algn="r">
              <a:defRPr sz="1200"/>
            </a:lvl1pPr>
          </a:lstStyle>
          <a:p>
            <a:fld id="{90AF466C-DD3D-484E-A42B-8A01E3A77137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701675"/>
            <a:ext cx="6235700" cy="3508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104" tIns="47052" rIns="94104" bIns="4705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5327" y="4444445"/>
            <a:ext cx="5642610" cy="4210527"/>
          </a:xfrm>
          <a:prstGeom prst="rect">
            <a:avLst/>
          </a:prstGeom>
        </p:spPr>
        <p:txBody>
          <a:bodyPr vert="horz" lIns="94104" tIns="47052" rIns="94104" bIns="4705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87265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95217" y="8887265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 anchor="b"/>
          <a:lstStyle>
            <a:lvl1pPr algn="r">
              <a:defRPr sz="1200"/>
            </a:lvl1pPr>
          </a:lstStyle>
          <a:p>
            <a:fld id="{40B6C0B6-8DB3-4C8B-8605-AEAF53EB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2402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6096000" cy="6858000"/>
          </a:xfrm>
          <a:prstGeom prst="rect">
            <a:avLst/>
          </a:prstGeom>
          <a:solidFill>
            <a:srgbClr val="6010A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en-US" sz="1800">
              <a:solidFill>
                <a:srgbClr val="003366"/>
              </a:solidFill>
              <a:latin typeface="Times New Roman" pitchFamily="18" charset="0"/>
              <a:cs typeface="Arial" charset="0"/>
            </a:endParaRPr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914400" y="990600"/>
            <a:ext cx="6908800" cy="1905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en-US" sz="1800">
              <a:solidFill>
                <a:srgbClr val="003366"/>
              </a:solidFill>
              <a:latin typeface="Times New Roman" pitchFamily="18" charset="0"/>
              <a:cs typeface="Arial" charset="0"/>
            </a:endParaRP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4842933" y="4889500"/>
            <a:ext cx="6502400" cy="319088"/>
            <a:chOff x="2288" y="3080"/>
            <a:chExt cx="3072" cy="201"/>
          </a:xfrm>
        </p:grpSpPr>
        <p:sp>
          <p:nvSpPr>
            <p:cNvPr id="7" name="AutoShape 6"/>
            <p:cNvSpPr>
              <a:spLocks noChangeArrowheads="1"/>
            </p:cNvSpPr>
            <p:nvPr/>
          </p:nvSpPr>
          <p:spPr bwMode="auto">
            <a:xfrm flipH="1">
              <a:off x="2288" y="3080"/>
              <a:ext cx="2914" cy="200"/>
            </a:xfrm>
            <a:prstGeom prst="roundRect">
              <a:avLst>
                <a:gd name="adj" fmla="val 0"/>
              </a:avLst>
            </a:prstGeom>
            <a:solidFill>
              <a:srgbClr val="FFCC00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  <p:sp>
          <p:nvSpPr>
            <p:cNvPr id="8" name="AutoShape 7"/>
            <p:cNvSpPr>
              <a:spLocks noChangeArrowheads="1"/>
            </p:cNvSpPr>
            <p:nvPr/>
          </p:nvSpPr>
          <p:spPr bwMode="auto">
            <a:xfrm>
              <a:off x="5196" y="3080"/>
              <a:ext cx="164" cy="201"/>
            </a:xfrm>
            <a:prstGeom prst="flowChartDelay">
              <a:avLst/>
            </a:prstGeom>
            <a:solidFill>
              <a:srgbClr val="FFCC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</p:grpSp>
      <p:sp>
        <p:nvSpPr>
          <p:cNvPr id="870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31467" y="2927350"/>
            <a:ext cx="4876800" cy="1822450"/>
          </a:xfrm>
        </p:spPr>
        <p:txBody>
          <a:bodyPr anchor="b"/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7051" name="Rectangle 11"/>
          <p:cNvSpPr>
            <a:spLocks noGrp="1" noChangeArrowheads="1"/>
          </p:cNvSpPr>
          <p:nvPr>
            <p:ph type="ctrTitle" sz="quarter"/>
          </p:nvPr>
        </p:nvSpPr>
        <p:spPr>
          <a:xfrm>
            <a:off x="1248833" y="1425575"/>
            <a:ext cx="10363200" cy="1143000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Rectangle 9"/>
          <p:cNvSpPr>
            <a:spLocks noGrp="1" noChangeArrowheads="1"/>
          </p:cNvSpPr>
          <p:nvPr>
            <p:ph type="ftr" sz="quarter" idx="11"/>
          </p:nvPr>
        </p:nvSpPr>
        <p:spPr>
          <a:xfrm>
            <a:off x="6096000" y="6334780"/>
            <a:ext cx="6096000" cy="523220"/>
          </a:xfrm>
        </p:spPr>
        <p:txBody>
          <a:bodyPr/>
          <a:lstStyle>
            <a:lvl1pPr algn="ctr">
              <a:tabLst/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</a:p>
        </p:txBody>
      </p:sp>
      <p:sp>
        <p:nvSpPr>
          <p:cNvPr id="11" name="Rectangle 10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12701" y="6359525"/>
            <a:ext cx="783167" cy="488950"/>
          </a:xfrm>
        </p:spPr>
        <p:txBody>
          <a:bodyPr anchorCtr="0"/>
          <a:lstStyle>
            <a:lvl1pPr>
              <a:defRPr/>
            </a:lvl1pPr>
          </a:lstStyle>
          <a:p>
            <a:pPr>
              <a:defRPr/>
            </a:pPr>
            <a:fld id="{0847AAD2-2139-4DAC-B367-031CB8058E1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064633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38780B-E630-46D9-B138-F1DD48BE2EA4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371371"/>
      </p:ext>
    </p:extLst>
  </p:cSld>
  <p:clrMapOvr>
    <a:masterClrMapping/>
  </p:clrMapOvr>
  <p:transition>
    <p:zo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20200" y="762000"/>
            <a:ext cx="2667000" cy="5334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762000"/>
            <a:ext cx="7797800" cy="5334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8F66CC-05CC-4818-86B3-28756275D1FB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635841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78DB15-5E6D-4B0D-B1D9-DE8388881A99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686593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88BF13-85F3-4C1C-9BA3-ADE6ADF799D1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823884"/>
      </p:ext>
    </p:extLst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362200"/>
            <a:ext cx="52324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54800" y="2362200"/>
            <a:ext cx="52324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6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4E832A-B2AB-43F9-BDAF-402AF934C9C4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9551201"/>
      </p:ext>
    </p:extLst>
  </p:cSld>
  <p:clrMapOvr>
    <a:masterClrMapping/>
  </p:clrMapOvr>
  <p:transition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8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135C64-E973-4BF6-9958-C4B913975C03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19112"/>
      </p:ext>
    </p:extLst>
  </p:cSld>
  <p:clrMapOvr>
    <a:masterClrMapping/>
  </p:clrMapOvr>
  <p:transition>
    <p:zo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B80790-C305-40C3-9919-7D7065B99090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977541"/>
      </p:ext>
    </p:extLst>
  </p:cSld>
  <p:clrMapOvr>
    <a:masterClrMapping/>
  </p:clrMapOvr>
  <p:transition>
    <p:zo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96BD5E-7E68-46CC-8DC7-0DD04793A59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775134"/>
      </p:ext>
    </p:extLst>
  </p:cSld>
  <p:clrMapOvr>
    <a:masterClrMapping/>
  </p:clrMapOvr>
  <p:transition>
    <p:zo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6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3D67E1-0A4D-4ED9-9ED1-21212E076BC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475517"/>
      </p:ext>
    </p:extLst>
  </p:cSld>
  <p:clrMapOvr>
    <a:masterClrMapping/>
  </p:clrMapOvr>
  <p:transition>
    <p:zo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6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702AE4-20CD-444B-8084-C2A19B84FB34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822809"/>
      </p:ext>
    </p:extLst>
  </p:cSld>
  <p:clrMapOvr>
    <a:masterClrMapping/>
  </p:clrMapOvr>
  <p:transition>
    <p:zo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Group 2"/>
          <p:cNvGrpSpPr>
            <a:grpSpLocks/>
          </p:cNvGrpSpPr>
          <p:nvPr/>
        </p:nvGrpSpPr>
        <p:grpSpPr bwMode="auto">
          <a:xfrm>
            <a:off x="0" y="0"/>
            <a:ext cx="4267200" cy="6858000"/>
            <a:chOff x="0" y="0"/>
            <a:chExt cx="2016" cy="4320"/>
          </a:xfrm>
        </p:grpSpPr>
        <p:sp>
          <p:nvSpPr>
            <p:cNvPr id="86019" name="Rectangle 3"/>
            <p:cNvSpPr>
              <a:spLocks noChangeArrowheads="1"/>
            </p:cNvSpPr>
            <p:nvPr/>
          </p:nvSpPr>
          <p:spPr bwMode="auto">
            <a:xfrm>
              <a:off x="0" y="0"/>
              <a:ext cx="480" cy="4320"/>
            </a:xfrm>
            <a:prstGeom prst="rect">
              <a:avLst/>
            </a:prstGeom>
            <a:solidFill>
              <a:srgbClr val="6010A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  <p:sp>
          <p:nvSpPr>
            <p:cNvPr id="86020" name="Rectangle 4"/>
            <p:cNvSpPr>
              <a:spLocks noChangeArrowheads="1"/>
            </p:cNvSpPr>
            <p:nvPr/>
          </p:nvSpPr>
          <p:spPr bwMode="auto">
            <a:xfrm>
              <a:off x="432" y="0"/>
              <a:ext cx="1584" cy="672"/>
            </a:xfrm>
            <a:prstGeom prst="rect">
              <a:avLst/>
            </a:prstGeom>
            <a:solidFill>
              <a:srgbClr val="6010A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</p:grpSp>
      <p:sp>
        <p:nvSpPr>
          <p:cNvPr id="86021" name="AutoShape 5"/>
          <p:cNvSpPr>
            <a:spLocks noChangeArrowheads="1"/>
          </p:cNvSpPr>
          <p:nvPr/>
        </p:nvSpPr>
        <p:spPr bwMode="auto">
          <a:xfrm>
            <a:off x="1016000" y="762000"/>
            <a:ext cx="6807200" cy="609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en-US" sz="1800">
              <a:solidFill>
                <a:srgbClr val="003366"/>
              </a:solidFill>
              <a:latin typeface="Times New Roman" pitchFamily="18" charset="0"/>
              <a:cs typeface="Arial" charset="0"/>
            </a:endParaRPr>
          </a:p>
        </p:txBody>
      </p:sp>
      <p:sp>
        <p:nvSpPr>
          <p:cNvPr id="2048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016000" y="762000"/>
            <a:ext cx="109728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5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2362200"/>
            <a:ext cx="106680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6025" name="Rectangle 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19200" y="6477000"/>
            <a:ext cx="10668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>
              <a:tabLst>
                <a:tab pos="7772400" algn="r"/>
              </a:tabLst>
              <a:defRPr sz="1400" dirty="0" smtClean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  <a:cs typeface="Arial" charset="0"/>
              </a:rPr>
              <a:t>TTU College of Engineering                                                                  Revolutionizing Engineering</a:t>
            </a:r>
          </a:p>
        </p:txBody>
      </p:sp>
      <p:sp>
        <p:nvSpPr>
          <p:cNvPr id="86026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2184" y="6343650"/>
            <a:ext cx="78316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  <a:spAutoFit/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B592B9D-01B8-426D-8CCA-DFC8F65987A8}" type="slidenum">
              <a:rPr lang="en-US">
                <a:solidFill>
                  <a:srgbClr val="FFFFFF"/>
                </a:solidFill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grpSp>
        <p:nvGrpSpPr>
          <p:cNvPr id="20488" name="Group 11"/>
          <p:cNvGrpSpPr>
            <a:grpSpLocks/>
          </p:cNvGrpSpPr>
          <p:nvPr/>
        </p:nvGrpSpPr>
        <p:grpSpPr bwMode="auto">
          <a:xfrm>
            <a:off x="304800" y="1600200"/>
            <a:ext cx="9855200" cy="395288"/>
            <a:chOff x="144" y="1248"/>
            <a:chExt cx="4656" cy="201"/>
          </a:xfrm>
        </p:grpSpPr>
        <p:sp>
          <p:nvSpPr>
            <p:cNvPr id="86028" name="AutoShape 12"/>
            <p:cNvSpPr>
              <a:spLocks noChangeArrowheads="1"/>
            </p:cNvSpPr>
            <p:nvPr/>
          </p:nvSpPr>
          <p:spPr bwMode="auto">
            <a:xfrm>
              <a:off x="384" y="1248"/>
              <a:ext cx="4416" cy="200"/>
            </a:xfrm>
            <a:prstGeom prst="roundRect">
              <a:avLst>
                <a:gd name="adj" fmla="val 0"/>
              </a:avLst>
            </a:prstGeom>
            <a:solidFill>
              <a:srgbClr val="FFCC00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  <p:sp>
          <p:nvSpPr>
            <p:cNvPr id="86029" name="AutoShape 13"/>
            <p:cNvSpPr>
              <a:spLocks noChangeArrowheads="1"/>
            </p:cNvSpPr>
            <p:nvPr/>
          </p:nvSpPr>
          <p:spPr bwMode="auto">
            <a:xfrm flipH="1">
              <a:off x="144" y="1248"/>
              <a:ext cx="248" cy="201"/>
            </a:xfrm>
            <a:prstGeom prst="flowChartDelay">
              <a:avLst/>
            </a:prstGeom>
            <a:solidFill>
              <a:srgbClr val="FFCC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1508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zoom/>
  </p:transition>
  <p:hf hd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0C200"/>
        </a:buClr>
        <a:buSzPct val="65000"/>
        <a:buFont typeface="Wingdings" pitchFamily="2" charset="2"/>
        <a:buBlip>
          <a:blip r:embed="rId13"/>
        </a:buBlip>
        <a:defRPr sz="2800">
          <a:solidFill>
            <a:srgbClr val="000018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0C200"/>
        </a:buClr>
        <a:buSzPct val="80000"/>
        <a:buBlip>
          <a:blip r:embed="rId14"/>
        </a:buBlip>
        <a:defRPr sz="2400">
          <a:solidFill>
            <a:srgbClr val="000018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 sz="2000">
          <a:solidFill>
            <a:srgbClr val="000018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F0C200"/>
        </a:buClr>
        <a:buChar char="–"/>
        <a:defRPr>
          <a:solidFill>
            <a:srgbClr val="000018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Arial Unicode MS" pitchFamily="34" charset="-128"/>
        <a:buChar char="*"/>
        <a:defRPr>
          <a:solidFill>
            <a:srgbClr val="000018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>
          <a:solidFill>
            <a:srgbClr val="000018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>
          <a:solidFill>
            <a:srgbClr val="000018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>
          <a:solidFill>
            <a:srgbClr val="000018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>
          <a:solidFill>
            <a:srgbClr val="000018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6588104" y="2959815"/>
            <a:ext cx="4474587" cy="1505997"/>
          </a:xfrm>
        </p:spPr>
        <p:txBody>
          <a:bodyPr/>
          <a:lstStyle/>
          <a:p>
            <a:r>
              <a:rPr lang="en-US" sz="1600" b="1" dirty="0">
                <a:solidFill>
                  <a:srgbClr val="4F2984"/>
                </a:solidFill>
              </a:rPr>
              <a:t>ECE 1000: Explorations in ECE</a:t>
            </a:r>
            <a:endParaRPr lang="en-US" sz="1600" b="1" dirty="0">
              <a:solidFill>
                <a:srgbClr val="4F2984"/>
              </a:solidFill>
              <a:cs typeface="Arial"/>
            </a:endParaRPr>
          </a:p>
          <a:p>
            <a:r>
              <a:rPr lang="en-US" sz="1600" b="1" dirty="0">
                <a:solidFill>
                  <a:srgbClr val="4F2984"/>
                </a:solidFill>
              </a:rPr>
              <a:t>Electrical and Computer Engineering</a:t>
            </a:r>
          </a:p>
          <a:p>
            <a:r>
              <a:rPr lang="en-US" sz="1600" b="1" dirty="0">
                <a:solidFill>
                  <a:srgbClr val="4F2984"/>
                </a:solidFill>
              </a:rPr>
              <a:t>Tennessee Tech University</a:t>
            </a:r>
          </a:p>
          <a:p>
            <a:r>
              <a:rPr lang="en-US" sz="1600" b="1" dirty="0">
                <a:solidFill>
                  <a:srgbClr val="4F2984"/>
                </a:solidFill>
              </a:rPr>
              <a:t>April 25, 2024</a:t>
            </a:r>
            <a:endParaRPr lang="en-US" sz="1600" b="1" dirty="0">
              <a:solidFill>
                <a:srgbClr val="4F2984"/>
              </a:solidFill>
              <a:cs typeface="Arial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ctrTitle" sz="quarter"/>
          </p:nvPr>
        </p:nvSpPr>
        <p:spPr>
          <a:xfrm>
            <a:off x="1603513" y="1435685"/>
            <a:ext cx="8229600" cy="1143000"/>
          </a:xfrm>
        </p:spPr>
        <p:txBody>
          <a:bodyPr/>
          <a:lstStyle/>
          <a:p>
            <a:r>
              <a:rPr lang="en-US" sz="3600" dirty="0">
                <a:solidFill>
                  <a:srgbClr val="4F2984"/>
                </a:solidFill>
                <a:cs typeface="Arial"/>
              </a:rPr>
              <a:t>Tennessee Tech ECE 1000</a:t>
            </a:r>
            <a:br>
              <a:rPr lang="en-US" sz="3600" dirty="0">
                <a:solidFill>
                  <a:srgbClr val="4F2984"/>
                </a:solidFill>
                <a:cs typeface="Arial"/>
              </a:rPr>
            </a:br>
            <a:r>
              <a:rPr lang="en-US" sz="3600" dirty="0">
                <a:solidFill>
                  <a:srgbClr val="4F2984"/>
                </a:solidFill>
                <a:cs typeface="Arial"/>
              </a:rPr>
              <a:t>Final Project Robot Arm</a:t>
            </a:r>
          </a:p>
        </p:txBody>
      </p:sp>
      <p:pic>
        <p:nvPicPr>
          <p:cNvPr id="1026" name="Picture 1">
            <a:extLst>
              <a:ext uri="{FF2B5EF4-FFF2-40B4-BE49-F238E27FC236}">
                <a16:creationId xmlns:a16="http://schemas.microsoft.com/office/drawing/2014/main" id="{D56660FA-87A9-47F1-8B69-510B5C6B0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0734" y="1003935"/>
            <a:ext cx="1835506" cy="1835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5725015"/>
      </p:ext>
    </p:extLst>
  </p:cSld>
  <p:clrMapOvr>
    <a:masterClrMapping/>
  </p:clrMapOvr>
  <p:transition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79A78-F5BF-4D0D-A051-228D9665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F2984"/>
                </a:solidFill>
              </a:rPr>
              <a:t>Look at the Microcontroller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0D9B9-BC3B-4956-BC58-B612C3737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sz="1800" dirty="0">
              <a:solidFill>
                <a:srgbClr val="2F2984"/>
              </a:solidFill>
            </a:endParaRPr>
          </a:p>
          <a:p>
            <a:pPr lvl="1"/>
            <a:r>
              <a:rPr lang="en-US" sz="1800" dirty="0">
                <a:solidFill>
                  <a:srgbClr val="2F2984"/>
                </a:solidFill>
              </a:rPr>
              <a:t>Used Raspberry Pi Pico Microcontroller </a:t>
            </a:r>
          </a:p>
          <a:p>
            <a:pPr lvl="1"/>
            <a:r>
              <a:rPr lang="en-US" sz="1800" dirty="0">
                <a:solidFill>
                  <a:srgbClr val="2F2984"/>
                </a:solidFill>
              </a:rPr>
              <a:t>Programmed using Python</a:t>
            </a:r>
          </a:p>
          <a:p>
            <a:pPr lvl="1"/>
            <a:r>
              <a:rPr lang="en-US" sz="1800" dirty="0">
                <a:solidFill>
                  <a:srgbClr val="2F2984"/>
                </a:solidFill>
              </a:rPr>
              <a:t>It tells the servos what to do</a:t>
            </a:r>
          </a:p>
          <a:p>
            <a:pPr lvl="1"/>
            <a:endParaRPr lang="en-US" sz="1600" dirty="0">
              <a:solidFill>
                <a:srgbClr val="2F2984"/>
              </a:solidFill>
            </a:endParaRPr>
          </a:p>
          <a:p>
            <a:endParaRPr lang="en-US" sz="2000" dirty="0">
              <a:solidFill>
                <a:srgbClr val="2F2984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6A4FF0-DAE2-43D6-B402-DA5A00BEFD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14F17D-C3E1-37CD-7164-C7E4E01DB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845" y="3181740"/>
            <a:ext cx="6761355" cy="340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121836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79A78-F5BF-4D0D-A051-228D9665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F2984"/>
                </a:solidFill>
              </a:rPr>
              <a:t>Look at the servos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0D9B9-BC3B-4956-BC58-B612C3737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>
              <a:solidFill>
                <a:srgbClr val="2F2984"/>
              </a:solidFill>
            </a:endParaRPr>
          </a:p>
          <a:p>
            <a:r>
              <a:rPr lang="en-US" sz="1800" dirty="0">
                <a:solidFill>
                  <a:srgbClr val="2F2984"/>
                </a:solidFill>
              </a:rPr>
              <a:t>Controlled three 9g Micro servos</a:t>
            </a:r>
          </a:p>
          <a:p>
            <a:r>
              <a:rPr lang="en-US" sz="1800" dirty="0">
                <a:solidFill>
                  <a:srgbClr val="2F2984"/>
                </a:solidFill>
              </a:rPr>
              <a:t>They are what makes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F2984"/>
                </a:solidFill>
              </a:rPr>
              <a:t>      everything move </a:t>
            </a:r>
          </a:p>
          <a:p>
            <a:endParaRPr lang="en-US" sz="1800" dirty="0">
              <a:solidFill>
                <a:srgbClr val="2F2984"/>
              </a:solidFill>
            </a:endParaRPr>
          </a:p>
          <a:p>
            <a:pPr lvl="1"/>
            <a:endParaRPr lang="en-US" sz="1600" dirty="0">
              <a:solidFill>
                <a:srgbClr val="2F2984"/>
              </a:solidFill>
            </a:endParaRPr>
          </a:p>
          <a:p>
            <a:endParaRPr lang="en-US" sz="2000" dirty="0">
              <a:solidFill>
                <a:srgbClr val="2F2984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6A4FF0-DAE2-43D6-B402-DA5A00BEFD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94BD12-BA97-CCF2-398A-430A90AD1A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780"/>
          <a:stretch/>
        </p:blipFill>
        <p:spPr>
          <a:xfrm>
            <a:off x="4663053" y="3103665"/>
            <a:ext cx="7325747" cy="14973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35185C-1817-C02D-5241-034CAF5577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766" r="48259"/>
          <a:stretch/>
        </p:blipFill>
        <p:spPr>
          <a:xfrm>
            <a:off x="6430730" y="4741598"/>
            <a:ext cx="3790392" cy="135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462704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79A78-F5BF-4D0D-A051-228D9665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F2984"/>
                </a:solidFill>
              </a:rPr>
              <a:t>3D-prints and Initial assembly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6A4FF0-DAE2-43D6-B402-DA5A00BEFD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85159-4E16-B1D0-3487-EB163E167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351" y="1807655"/>
            <a:ext cx="10668000" cy="3810000"/>
          </a:xfrm>
        </p:spPr>
        <p:txBody>
          <a:bodyPr/>
          <a:lstStyle/>
          <a:p>
            <a:pPr marL="457200" lvl="1" indent="0">
              <a:buNone/>
            </a:pPr>
            <a:endParaRPr lang="en-US" sz="1800" dirty="0">
              <a:solidFill>
                <a:srgbClr val="2F2984"/>
              </a:solidFill>
            </a:endParaRPr>
          </a:p>
          <a:p>
            <a:pPr lvl="1"/>
            <a:r>
              <a:rPr lang="en-US" sz="1600" dirty="0">
                <a:solidFill>
                  <a:srgbClr val="2F2984"/>
                </a:solidFill>
              </a:rPr>
              <a:t>Used 3D printed frame to construct robot arm.</a:t>
            </a:r>
          </a:p>
          <a:p>
            <a:pPr lvl="1"/>
            <a:r>
              <a:rPr lang="en-US" sz="1600" dirty="0">
                <a:solidFill>
                  <a:srgbClr val="2F2984"/>
                </a:solidFill>
              </a:rPr>
              <a:t>Printed parts separate, assembled by removing 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2F2984"/>
                </a:solidFill>
              </a:rPr>
              <a:t>print supports and putting in servos. </a:t>
            </a:r>
          </a:p>
          <a:p>
            <a:pPr lvl="1"/>
            <a:r>
              <a:rPr lang="en-US" sz="1600" dirty="0">
                <a:solidFill>
                  <a:srgbClr val="2F2984"/>
                </a:solidFill>
              </a:rPr>
              <a:t>These are the parts to be moved and do work</a:t>
            </a:r>
          </a:p>
          <a:p>
            <a:pPr lvl="1"/>
            <a:endParaRPr lang="en-US" sz="1600" dirty="0">
              <a:solidFill>
                <a:srgbClr val="2F2984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2F2984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2F2984"/>
              </a:solidFill>
            </a:endParaRPr>
          </a:p>
          <a:p>
            <a:endParaRPr lang="en-US" sz="2000" dirty="0">
              <a:solidFill>
                <a:srgbClr val="2F2984"/>
              </a:solidFill>
            </a:endParaRPr>
          </a:p>
        </p:txBody>
      </p:sp>
      <p:pic>
        <p:nvPicPr>
          <p:cNvPr id="12" name="Picture 11" descr="A white plastic parts on a white surface&#10;&#10;Description automatically generated">
            <a:extLst>
              <a:ext uri="{FF2B5EF4-FFF2-40B4-BE49-F238E27FC236}">
                <a16:creationId xmlns:a16="http://schemas.microsoft.com/office/drawing/2014/main" id="{BD761930-07D2-1575-E53A-1F222345F7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22" b="98140" l="34112" r="86204">
                        <a14:foregroundMark x1="34112" y1="31015" x2="39751" y2="39385"/>
                        <a14:foregroundMark x1="39751" y1="39385" x2="43451" y2="31258"/>
                        <a14:foregroundMark x1="43451" y1="31258" x2="37053" y2="27012"/>
                        <a14:foregroundMark x1="37053" y1="27012" x2="39145" y2="31177"/>
                        <a14:foregroundMark x1="46089" y1="10150" x2="44269" y2="20744"/>
                        <a14:foregroundMark x1="44269" y1="20744" x2="50243" y2="26446"/>
                        <a14:foregroundMark x1="50243" y1="26446" x2="49545" y2="13991"/>
                        <a14:foregroundMark x1="49545" y1="13991" x2="56944" y2="12818"/>
                        <a14:foregroundMark x1="56944" y1="12818" x2="60916" y2="15973"/>
                        <a14:foregroundMark x1="54518" y1="27942" x2="58611" y2="30287"/>
                        <a14:foregroundMark x1="57520" y1="14153" x2="63796" y2="17064"/>
                        <a14:foregroundMark x1="57793" y1="11767" x2="54245" y2="10675"/>
                        <a14:foregroundMark x1="35203" y1="28104" x2="34657" y2="27578"/>
                        <a14:foregroundMark x1="47605" y1="11969" x2="54730" y2="9624"/>
                        <a14:foregroundMark x1="54730" y1="9624" x2="56701" y2="11241"/>
                        <a14:foregroundMark x1="56428" y1="88718" x2="61461" y2="80590"/>
                        <a14:foregroundMark x1="61461" y1="80590" x2="67950" y2="90821"/>
                        <a14:foregroundMark x1="67950" y1="90821" x2="67101" y2="80226"/>
                        <a14:foregroundMark x1="67101" y1="80226" x2="72013" y2="70845"/>
                        <a14:foregroundMark x1="72013" y1="70845" x2="78987" y2="73878"/>
                        <a14:foregroundMark x1="78987" y1="73878" x2="84051" y2="67489"/>
                        <a14:foregroundMark x1="84051" y1="67489" x2="86082" y2="54226"/>
                        <a14:foregroundMark x1="71255" y1="81278" x2="71619" y2="93247"/>
                        <a14:foregroundMark x1="71619" y1="93247" x2="67465" y2="98140"/>
                        <a14:foregroundMark x1="40782" y1="55884" x2="37538" y2="67165"/>
                        <a14:foregroundMark x1="37538" y1="67165" x2="46270" y2="79741"/>
                        <a14:foregroundMark x1="46270" y1="79741" x2="50667" y2="68702"/>
                        <a14:foregroundMark x1="50667" y1="68702" x2="46028" y2="55520"/>
                        <a14:foregroundMark x1="46028" y1="55520" x2="41237" y2="64860"/>
                        <a14:foregroundMark x1="41237" y1="64860" x2="49030" y2="63971"/>
                        <a14:foregroundMark x1="49030" y1="63971" x2="48817" y2="63486"/>
                        <a14:foregroundMark x1="74803" y1="58593" x2="72347" y2="55520"/>
                        <a14:foregroundMark x1="81322" y1="65103" x2="84748" y2="66559"/>
                        <a14:foregroundMark x1="45967" y1="9422" x2="51122" y2="9624"/>
                        <a14:backgroundMark x1="50849" y1="87424" x2="63918" y2="43753"/>
                        <a14:backgroundMark x1="63918" y1="43753" x2="56549" y2="39466"/>
                        <a14:backgroundMark x1="56549" y1="39466" x2="41055" y2="20865"/>
                        <a14:backgroundMark x1="73044" y1="63122" x2="78745" y2="68945"/>
                        <a14:backgroundMark x1="57247" y1="20501" x2="64190" y2="26486"/>
                        <a14:backgroundMark x1="64190" y1="26486" x2="64585" y2="26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932" r="7500"/>
          <a:stretch/>
        </p:blipFill>
        <p:spPr>
          <a:xfrm rot="5400000">
            <a:off x="2657820" y="3337806"/>
            <a:ext cx="3366936" cy="4035930"/>
          </a:xfrm>
          <a:prstGeom prst="rect">
            <a:avLst/>
          </a:prstGeom>
        </p:spPr>
      </p:pic>
      <p:pic>
        <p:nvPicPr>
          <p:cNvPr id="15" name="Picture 14" descr="A white robot arm with wires&#10;&#10;Description automatically generated with medium confidence">
            <a:extLst>
              <a:ext uri="{FF2B5EF4-FFF2-40B4-BE49-F238E27FC236}">
                <a16:creationId xmlns:a16="http://schemas.microsoft.com/office/drawing/2014/main" id="{75D333AD-F2B3-23B2-C692-F8380DCB22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0570" b="68459" l="1819" r="89994">
                        <a14:foregroundMark x1="1819" y1="55843" x2="15737" y2="56652"/>
                        <a14:foregroundMark x1="52153" y1="40073" x2="64736" y2="382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846" b="26786"/>
          <a:stretch/>
        </p:blipFill>
        <p:spPr>
          <a:xfrm rot="5400000">
            <a:off x="7527687" y="4001164"/>
            <a:ext cx="5084077" cy="180614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DB724F-95D9-E60E-2DBB-2AD83E6095CB}"/>
              </a:ext>
            </a:extLst>
          </p:cNvPr>
          <p:cNvCxnSpPr>
            <a:cxnSpLocks/>
          </p:cNvCxnSpPr>
          <p:nvPr/>
        </p:nvCxnSpPr>
        <p:spPr bwMode="auto">
          <a:xfrm flipV="1">
            <a:off x="6736702" y="4904238"/>
            <a:ext cx="2155371" cy="9697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7127698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27022-635D-754C-E67E-01BBAD50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look at the arm and coding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99787-5D70-306B-90EE-1A2E92FC15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390376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TCPE Presentation 2005">
  <a:themeElements>
    <a:clrScheme name="TCPE Presentation 2005 2">
      <a:dk1>
        <a:srgbClr val="003366"/>
      </a:dk1>
      <a:lt1>
        <a:srgbClr val="FFFFFF"/>
      </a:lt1>
      <a:dk2>
        <a:srgbClr val="006666"/>
      </a:dk2>
      <a:lt2>
        <a:srgbClr val="003366"/>
      </a:lt2>
      <a:accent1>
        <a:srgbClr val="99CC99"/>
      </a:accent1>
      <a:accent2>
        <a:srgbClr val="33CCCC"/>
      </a:accent2>
      <a:accent3>
        <a:srgbClr val="FFFFFF"/>
      </a:accent3>
      <a:accent4>
        <a:srgbClr val="002A56"/>
      </a:accent4>
      <a:accent5>
        <a:srgbClr val="CAE2CA"/>
      </a:accent5>
      <a:accent6>
        <a:srgbClr val="2DB9B9"/>
      </a:accent6>
      <a:hlink>
        <a:srgbClr val="666699"/>
      </a:hlink>
      <a:folHlink>
        <a:srgbClr val="CC99FF"/>
      </a:folHlink>
    </a:clrScheme>
    <a:fontScheme name="TCPE Presentation 200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CPE Presentation 2005 1">
        <a:dk1>
          <a:srgbClr val="000066"/>
        </a:dk1>
        <a:lt1>
          <a:srgbClr val="FFFFEB"/>
        </a:lt1>
        <a:dk2>
          <a:srgbClr val="336699"/>
        </a:dk2>
        <a:lt2>
          <a:srgbClr val="FFFFEB"/>
        </a:lt2>
        <a:accent1>
          <a:srgbClr val="666699"/>
        </a:accent1>
        <a:accent2>
          <a:srgbClr val="99CCFF"/>
        </a:accent2>
        <a:accent3>
          <a:srgbClr val="ADB8CA"/>
        </a:accent3>
        <a:accent4>
          <a:srgbClr val="DADAC9"/>
        </a:accent4>
        <a:accent5>
          <a:srgbClr val="B8B8CA"/>
        </a:accent5>
        <a:accent6>
          <a:srgbClr val="8AB9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CPE Presentation 2005 2">
        <a:dk1>
          <a:srgbClr val="003366"/>
        </a:dk1>
        <a:lt1>
          <a:srgbClr val="FFFFFF"/>
        </a:lt1>
        <a:dk2>
          <a:srgbClr val="006666"/>
        </a:dk2>
        <a:lt2>
          <a:srgbClr val="003366"/>
        </a:lt2>
        <a:accent1>
          <a:srgbClr val="99CC99"/>
        </a:accent1>
        <a:accent2>
          <a:srgbClr val="33CCCC"/>
        </a:accent2>
        <a:accent3>
          <a:srgbClr val="FFFFFF"/>
        </a:accent3>
        <a:accent4>
          <a:srgbClr val="002A56"/>
        </a:accent4>
        <a:accent5>
          <a:srgbClr val="CAE2CA"/>
        </a:accent5>
        <a:accent6>
          <a:srgbClr val="2DB9B9"/>
        </a:accent6>
        <a:hlink>
          <a:srgbClr val="666699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CPE Presentation 2005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CPE Presentation 2005 4">
        <a:dk1>
          <a:srgbClr val="000000"/>
        </a:dk1>
        <a:lt1>
          <a:srgbClr val="FFFFFF"/>
        </a:lt1>
        <a:dk2>
          <a:srgbClr val="9900CC"/>
        </a:dk2>
        <a:lt2>
          <a:srgbClr val="0033CC"/>
        </a:lt2>
        <a:accent1>
          <a:srgbClr val="FFCC66"/>
        </a:accent1>
        <a:accent2>
          <a:srgbClr val="33CC33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2DB92D"/>
        </a:accent6>
        <a:hlink>
          <a:srgbClr val="9900CC"/>
        </a:hlink>
        <a:folHlink>
          <a:srgbClr val="9900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0DB77ECDCDB14F964B63537DC66166" ma:contentTypeVersion="16" ma:contentTypeDescription="Create a new document." ma:contentTypeScope="" ma:versionID="10eaabf1345beb808351b64159c68375">
  <xsd:schema xmlns:xsd="http://www.w3.org/2001/XMLSchema" xmlns:xs="http://www.w3.org/2001/XMLSchema" xmlns:p="http://schemas.microsoft.com/office/2006/metadata/properties" xmlns:ns3="fdf0ceaf-de00-4276-a7f0-0b292cedf7bb" xmlns:ns4="0ad01d69-7d30-4828-90a0-19390fb9960f" targetNamespace="http://schemas.microsoft.com/office/2006/metadata/properties" ma:root="true" ma:fieldsID="94727bf0ea3738cb5820245133848872" ns3:_="" ns4:_="">
    <xsd:import namespace="fdf0ceaf-de00-4276-a7f0-0b292cedf7bb"/>
    <xsd:import namespace="0ad01d69-7d30-4828-90a0-19390fb9960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LengthInSecond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f0ceaf-de00-4276-a7f0-0b292cedf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d01d69-7d30-4828-90a0-19390fb9960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df0ceaf-de00-4276-a7f0-0b292cedf7bb" xsi:nil="true"/>
  </documentManagement>
</p:properties>
</file>

<file path=customXml/itemProps1.xml><?xml version="1.0" encoding="utf-8"?>
<ds:datastoreItem xmlns:ds="http://schemas.openxmlformats.org/officeDocument/2006/customXml" ds:itemID="{AF5641AA-700B-4537-B55A-391F39A976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A0AC7C1-D653-496F-B113-62D595036E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f0ceaf-de00-4276-a7f0-0b292cedf7bb"/>
    <ds:schemaRef ds:uri="0ad01d69-7d30-4828-90a0-19390fb996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6ABE76-5140-4311-876C-6EC8F19ABAE4}">
  <ds:schemaRefs>
    <ds:schemaRef ds:uri="0ad01d69-7d30-4828-90a0-19390fb9960f"/>
    <ds:schemaRef ds:uri="http://purl.org/dc/terms/"/>
    <ds:schemaRef ds:uri="fdf0ceaf-de00-4276-a7f0-0b292cedf7bb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2248</TotalTime>
  <Words>109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 Unicode MS</vt:lpstr>
      <vt:lpstr>Arial</vt:lpstr>
      <vt:lpstr>Calibri</vt:lpstr>
      <vt:lpstr>Times New Roman</vt:lpstr>
      <vt:lpstr>Wingdings</vt:lpstr>
      <vt:lpstr>TCPE Presentation 2005</vt:lpstr>
      <vt:lpstr>Tennessee Tech ECE 1000 Final Project Robot Arm</vt:lpstr>
      <vt:lpstr>Look at the Microcontroller</vt:lpstr>
      <vt:lpstr>Look at the servos</vt:lpstr>
      <vt:lpstr>3D-prints and Initial assembly </vt:lpstr>
      <vt:lpstr>Initial look at the arm and coding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Dean’s Priorities for SRA</dc:title>
  <dc:creator>Vahid Motevalli</dc:creator>
  <cp:lastModifiedBy>Wilson, Cole (clwilson47)</cp:lastModifiedBy>
  <cp:revision>705</cp:revision>
  <cp:lastPrinted>2015-06-18T19:31:30Z</cp:lastPrinted>
  <dcterms:created xsi:type="dcterms:W3CDTF">2013-11-11T19:46:37Z</dcterms:created>
  <dcterms:modified xsi:type="dcterms:W3CDTF">2024-04-16T21:38:29Z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0x010100840DB77ECDCDB14F964B63537DC66166</vt:lpwstr>
  </property>
</Properties>
</file>

<file path=docProps/thumbnail.jpeg>
</file>